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300" r:id="rId5"/>
    <p:sldId id="305" r:id="rId6"/>
    <p:sldId id="323" r:id="rId7"/>
    <p:sldId id="32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36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3B97"/>
    <a:srgbClr val="9E3E98"/>
    <a:srgbClr val="19927D"/>
    <a:srgbClr val="8DC540"/>
    <a:srgbClr val="FCCE07"/>
    <a:srgbClr val="F5901C"/>
    <a:srgbClr val="EF5523"/>
    <a:srgbClr val="645EA8"/>
    <a:srgbClr val="3E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40A141-86B9-48A9-8D40-5C6FF7154BD6}" v="16" dt="2024-06-05T18:56:59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28" y="209"/>
      </p:cViewPr>
      <p:guideLst>
        <p:guide orient="horz" pos="1162"/>
        <p:guide pos="234"/>
        <p:guide pos="7446"/>
        <p:guide orient="horz" pos="36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E3070D4-7360-443D-A1F7-5D78FC27E0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C4ADE9-F988-449E-BA28-E7AC782B42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46470-C6E6-4225-982F-DF62FC25082F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EFD680-0020-4DAC-9565-DA8CFCF97D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450A26-CB08-4CB2-BC1C-0B75659FB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C897-68E2-47F4-967B-643ED18E3A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463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DFD46-CF44-49E3-A80F-AF7E82E50300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24853" y="4400550"/>
            <a:ext cx="6208294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92E0A-41DB-45C8-ACC8-54C35AD19B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39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hseck 8">
            <a:extLst>
              <a:ext uri="{FF2B5EF4-FFF2-40B4-BE49-F238E27FC236}">
                <a16:creationId xmlns:a16="http://schemas.microsoft.com/office/drawing/2014/main" id="{D7E2A879-8F5B-4338-A601-2FDB1FC2F9B4}"/>
              </a:ext>
            </a:extLst>
          </p:cNvPr>
          <p:cNvSpPr/>
          <p:nvPr userDrawn="1"/>
        </p:nvSpPr>
        <p:spPr>
          <a:xfrm rot="4487256">
            <a:off x="816061" y="947317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8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11432432" cy="3877891"/>
          </a:xfrm>
        </p:spPr>
        <p:txBody>
          <a:bodyPr/>
          <a:lstStyle/>
          <a:p>
            <a:pPr lvl="0"/>
            <a:r>
              <a:rPr lang="de-DE"/>
              <a:t>Text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BE7242-DDD0-4EF0-B0F6-F48A475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8FC970-B80F-4283-B8B8-73C9483F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7360C-01EF-4258-B0AA-935D6425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46D2279-3662-4788-95CD-2A920ECC58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60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5118C5-1128-4DE6-97BD-FE61799C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1A3422-FA91-4AE7-A0FE-0F00746F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76D6C-403D-4A2E-94BF-D5F0E08B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E75C0A82-FB99-4E8B-966D-307D24E0F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5590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9784" y="615305"/>
            <a:ext cx="11432432" cy="461665"/>
          </a:xfrm>
        </p:spPr>
        <p:txBody>
          <a:bodyPr/>
          <a:lstStyle/>
          <a:p>
            <a:r>
              <a:rPr lang="de-DE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79784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1596" y="1855365"/>
            <a:ext cx="5530620" cy="38778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0618D-E111-4CEB-86B4-F54CF611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FC6BC7-B6EB-4701-B143-97202025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A7DC2-2C89-4431-ACD5-24169751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7117DA8-5283-44A5-9B5B-DC1000B17E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7029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4" y="1855365"/>
            <a:ext cx="7089687" cy="3877891"/>
          </a:xfrm>
        </p:spPr>
        <p:txBody>
          <a:bodyPr/>
          <a:lstStyle/>
          <a:p>
            <a:pPr lvl="0"/>
            <a:r>
              <a:rPr lang="de-DE"/>
              <a:t>Text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0663" y="1855364"/>
            <a:ext cx="4351337" cy="387789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97B0D9-B10E-4952-BBC6-37373404600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Name Vortragende*r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D4AF48-A7BC-48D0-ABE2-0724C40304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C93EF3-34F7-41FE-A300-E8A743B95D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F0E214BF-9E6B-4C5B-908C-4D77D7A8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190432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9785" y="1855365"/>
            <a:ext cx="5233366" cy="3877891"/>
          </a:xfrm>
        </p:spPr>
        <p:txBody>
          <a:bodyPr/>
          <a:lstStyle/>
          <a:p>
            <a:pPr lvl="0"/>
            <a:r>
              <a:rPr lang="de-DE"/>
              <a:t>Text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8E333D0-44A7-41E8-B63A-9F160546B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4342" y="1855364"/>
            <a:ext cx="6207657" cy="387789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AD70EA-EF36-4C8F-BFDB-1A877C5B95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Name Vortragende*r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BE6331-B096-4A48-9935-F1FE33840E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66628-9778-406B-BEDE-57C2DBF7E5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CF7BED7-99CE-4467-B504-58D07FC1C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6094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8764DD46-0A23-475D-A428-A9F814FAA05B}"/>
              </a:ext>
            </a:extLst>
          </p:cNvPr>
          <p:cNvSpPr/>
          <p:nvPr userDrawn="1"/>
        </p:nvSpPr>
        <p:spPr>
          <a:xfrm>
            <a:off x="0" y="6071488"/>
            <a:ext cx="12192000" cy="7865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969" y="1031704"/>
            <a:ext cx="4815751" cy="4789673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4437182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943D7644-8853-4599-B143-1B991917B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2519" y="2803211"/>
            <a:ext cx="3344994" cy="923330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BB126F-9C5F-464D-ADF6-E17B7ACF3C1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1234F6-4756-4E9B-B42B-B553A3290D4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A58EBE-87A3-4464-8ABD-C81E4134B48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A6F78F1C-3EED-43AE-8179-24B22039AC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0B603A62-7A02-45E8-BBDA-51F67675AA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76581148-B17E-4D6C-B2BB-29213646B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9" y="6094246"/>
            <a:ext cx="2484566" cy="39953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548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6F8CAE-CF2A-4673-8D5A-167DCBDC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Name Vortragende*r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F086EF-D6CE-4C96-A459-FA3EB00D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9C537E-D45A-4DAD-A8B6-D67DDA86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732CE0B7-A648-4B1B-BD2A-E84FAD5365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784" y="5810258"/>
            <a:ext cx="710131" cy="107722"/>
          </a:xfrm>
        </p:spPr>
        <p:txBody>
          <a:bodyPr wrap="none" anchor="b" anchorCtr="0">
            <a:spAutoFit/>
          </a:bodyPr>
          <a:lstStyle>
            <a:lvl1pPr>
              <a:spcBef>
                <a:spcPts val="0"/>
              </a:spcBef>
              <a:defRPr sz="700"/>
            </a:lvl1pPr>
            <a:lvl2pPr>
              <a:spcBef>
                <a:spcPts val="0"/>
              </a:spcBef>
              <a:defRPr sz="700"/>
            </a:lvl2pPr>
            <a:lvl3pPr>
              <a:spcBef>
                <a:spcPts val="0"/>
              </a:spcBef>
              <a:defRPr sz="700"/>
            </a:lvl3pPr>
            <a:lvl4pPr>
              <a:spcBef>
                <a:spcPts val="0"/>
              </a:spcBef>
              <a:defRPr sz="700"/>
            </a:lvl4pPr>
            <a:lvl5pPr>
              <a:spcBef>
                <a:spcPts val="0"/>
              </a:spcBef>
              <a:defRPr sz="700"/>
            </a:lvl5pPr>
          </a:lstStyle>
          <a:p>
            <a:pPr lvl="0"/>
            <a:r>
              <a:rPr lang="de-DE"/>
              <a:t>Fußnote/Quelle</a:t>
            </a:r>
          </a:p>
        </p:txBody>
      </p:sp>
    </p:spTree>
    <p:extLst>
      <p:ext uri="{BB962C8B-B14F-4D97-AF65-F5344CB8AC3E}">
        <p14:creationId xmlns:p14="http://schemas.microsoft.com/office/powerpoint/2010/main" val="30871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31292" y="728030"/>
            <a:ext cx="5544827" cy="5556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35360" y="1956122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/>
              <a:t>Titel durch Klicken bearbeiten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597B1E50-BF4D-4373-8C93-859D51992E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082D15F-64D0-4041-907C-EBEB8491E8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>
                <a:solidFill>
                  <a:schemeClr val="tx1"/>
                </a:solidFill>
                <a:latin typeface="+mj-lt"/>
              </a:rPr>
              <a:t>Studiere Zukunft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5360" y="3514320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687E07-8E5F-4BC2-A606-994862EAF1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2419219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18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DD856098-3659-4A6F-B23D-17F2B2D4A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3831" y="649749"/>
            <a:ext cx="5544827" cy="5556845"/>
          </a:xfrm>
          <a:custGeom>
            <a:avLst/>
            <a:gdLst>
              <a:gd name="connsiteX0" fmla="*/ 2016887 w 5544827"/>
              <a:gd name="connsiteY0" fmla="*/ 0 h 5556845"/>
              <a:gd name="connsiteX1" fmla="*/ 4791047 w 5544827"/>
              <a:gd name="connsiteY1" fmla="*/ 741016 h 5556845"/>
              <a:gd name="connsiteX2" fmla="*/ 5544827 w 5544827"/>
              <a:gd name="connsiteY2" fmla="*/ 3513017 h 5556845"/>
              <a:gd name="connsiteX3" fmla="*/ 3527940 w 5544827"/>
              <a:gd name="connsiteY3" fmla="*/ 5556845 h 5556845"/>
              <a:gd name="connsiteX4" fmla="*/ 753780 w 5544827"/>
              <a:gd name="connsiteY4" fmla="*/ 4815829 h 5556845"/>
              <a:gd name="connsiteX5" fmla="*/ 0 w 5544827"/>
              <a:gd name="connsiteY5" fmla="*/ 2043829 h 55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4827" h="5556845">
                <a:moveTo>
                  <a:pt x="2016887" y="0"/>
                </a:moveTo>
                <a:lnTo>
                  <a:pt x="4791047" y="741016"/>
                </a:lnTo>
                <a:lnTo>
                  <a:pt x="5544827" y="3513017"/>
                </a:lnTo>
                <a:lnTo>
                  <a:pt x="3527940" y="5556845"/>
                </a:lnTo>
                <a:lnTo>
                  <a:pt x="753780" y="4815829"/>
                </a:lnTo>
                <a:lnTo>
                  <a:pt x="0" y="20438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/>
          <a:p>
            <a:r>
              <a:rPr lang="de-DE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0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974CF35-2619-40FC-871F-8D071AE50E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83000" y="1017588"/>
            <a:ext cx="4826000" cy="4827587"/>
          </a:xfrm>
          <a:solidFill>
            <a:schemeClr val="bg1"/>
          </a:solidFill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621409" y="2417787"/>
            <a:ext cx="7701699" cy="461665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621409" y="3867345"/>
            <a:ext cx="7701699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65CEE-15C3-41BF-9597-AA302F3EC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713" y="433485"/>
            <a:ext cx="1734925" cy="30999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3A45009-5632-4B3F-82F2-0CC94B2E8475}"/>
              </a:ext>
            </a:extLst>
          </p:cNvPr>
          <p:cNvSpPr txBox="1"/>
          <p:nvPr userDrawn="1"/>
        </p:nvSpPr>
        <p:spPr>
          <a:xfrm rot="5400000">
            <a:off x="10526587" y="5125791"/>
            <a:ext cx="15853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00" b="1">
                <a:solidFill>
                  <a:schemeClr val="bg1"/>
                </a:solidFill>
                <a:latin typeface="+mj-lt"/>
              </a:rPr>
              <a:t>Studiere Zukunft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BDD5FE-683E-4710-ADEA-50BAF146C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676889">
            <a:off x="4481453" y="3840694"/>
            <a:ext cx="36000" cy="3539983"/>
          </a:xfrm>
          <a:custGeom>
            <a:avLst/>
            <a:gdLst>
              <a:gd name="connsiteX0" fmla="*/ 0 w 36000"/>
              <a:gd name="connsiteY0" fmla="*/ 0 h 3539983"/>
              <a:gd name="connsiteX1" fmla="*/ 36000 w 36000"/>
              <a:gd name="connsiteY1" fmla="*/ 0 h 3539983"/>
              <a:gd name="connsiteX2" fmla="*/ 36000 w 36000"/>
              <a:gd name="connsiteY2" fmla="*/ 3504464 h 3539983"/>
              <a:gd name="connsiteX3" fmla="*/ 0 w 36000"/>
              <a:gd name="connsiteY3" fmla="*/ 3539983 h 35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539983">
                <a:moveTo>
                  <a:pt x="0" y="0"/>
                </a:moveTo>
                <a:lnTo>
                  <a:pt x="36000" y="0"/>
                </a:lnTo>
                <a:lnTo>
                  <a:pt x="36000" y="3504464"/>
                </a:lnTo>
                <a:lnTo>
                  <a:pt x="0" y="353998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78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D172411E-4FBA-46E1-B081-7589FC7E224B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2250A397-8ADA-4742-8FAF-675D69FA680A}"/>
              </a:ext>
            </a:extLst>
          </p:cNvPr>
          <p:cNvSpPr/>
          <p:nvPr userDrawn="1"/>
        </p:nvSpPr>
        <p:spPr>
          <a:xfrm rot="5400000">
            <a:off x="3029137" y="967823"/>
            <a:ext cx="5329162" cy="4594105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Text bearbeiten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311405A-1E30-4E73-B6C9-7B9A85502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20328D-FB9A-4E23-8BE6-4D1FFA580D0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4D94C9-423F-4CD9-8E1B-651B4DF48C6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7987FD-A5AD-43CC-AAFA-2E7A8F6696E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3347983-3E18-4AD5-96EE-E0FB2C2E27D6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2E7EADE-0381-4505-A155-EDDF49E98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F3A1A91-48C5-416C-BB65-05883C51B319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7D814684-3280-4860-8CA7-759AB8E4587A}"/>
              </a:ext>
            </a:extLst>
          </p:cNvPr>
          <p:cNvSpPr/>
          <p:nvPr userDrawn="1"/>
        </p:nvSpPr>
        <p:spPr>
          <a:xfrm rot="4487256">
            <a:off x="3143623" y="947316"/>
            <a:ext cx="5758629" cy="4965025"/>
          </a:xfrm>
          <a:prstGeom prst="hexagon">
            <a:avLst>
              <a:gd name="adj" fmla="val 29063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0024AF2-280A-4DC1-9FAA-EA7E4724C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963" y="3034043"/>
            <a:ext cx="10760074" cy="461665"/>
          </a:xfrm>
        </p:spPr>
        <p:txBody>
          <a:bodyPr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C8C3B54-A0ED-46E8-90D3-0287F5BED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5974814" y="-576926"/>
            <a:ext cx="36000" cy="3888000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58A091-D308-48FB-A895-20B83BFDC8E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C97728-23BD-4E26-A06A-2BDC7B2ECF6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86D393-6FF7-4D0C-8EF5-D58773655AF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EA68385-DE13-4D3D-8DE5-7C643FC19FBE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11D978D-47AE-402B-90F5-F6B4CD68A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7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730199" y="1031704"/>
            <a:ext cx="4815751" cy="478967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18824AD-6BDA-478F-84DC-39A6979319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2676889" flipH="1" flipV="1">
            <a:off x="2853479" y="-507500"/>
            <a:ext cx="36000" cy="3434665"/>
          </a:xfrm>
          <a:custGeom>
            <a:avLst/>
            <a:gdLst>
              <a:gd name="connsiteX0" fmla="*/ 36000 w 36000"/>
              <a:gd name="connsiteY0" fmla="*/ 3399146 h 3434665"/>
              <a:gd name="connsiteX1" fmla="*/ 0 w 36000"/>
              <a:gd name="connsiteY1" fmla="*/ 3434665 h 3434665"/>
              <a:gd name="connsiteX2" fmla="*/ 0 w 36000"/>
              <a:gd name="connsiteY2" fmla="*/ 0 h 3434665"/>
              <a:gd name="connsiteX3" fmla="*/ 36000 w 36000"/>
              <a:gd name="connsiteY3" fmla="*/ 0 h 343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3434665">
                <a:moveTo>
                  <a:pt x="36000" y="3399146"/>
                </a:moveTo>
                <a:lnTo>
                  <a:pt x="0" y="3434665"/>
                </a:lnTo>
                <a:lnTo>
                  <a:pt x="0" y="0"/>
                </a:lnTo>
                <a:lnTo>
                  <a:pt x="3600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latin typeface="+mj-lt"/>
              </a:defRPr>
            </a:lvl1pPr>
          </a:lstStyle>
          <a:p>
            <a:pPr lvl="0"/>
            <a:r>
              <a:rPr lang="de-DE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753655-F7ED-4958-AB46-A0ADEEECB77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Name Vortragende*r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5D6640-77AA-41B6-9D29-957838BFECF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F3AFC7-F30B-47EA-81F7-98485E1C9C9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7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D115AAA-461B-4923-891F-750E09AD67E4}"/>
              </a:ext>
            </a:extLst>
          </p:cNvPr>
          <p:cNvSpPr/>
          <p:nvPr userDrawn="1"/>
        </p:nvSpPr>
        <p:spPr>
          <a:xfrm>
            <a:off x="0" y="5821377"/>
            <a:ext cx="12192000" cy="1036623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E611E48-5160-4D26-876B-F200ECCF9E50}"/>
              </a:ext>
            </a:extLst>
          </p:cNvPr>
          <p:cNvSpPr/>
          <p:nvPr userDrawn="1"/>
        </p:nvSpPr>
        <p:spPr>
          <a:xfrm>
            <a:off x="5905513" y="1031704"/>
            <a:ext cx="4815751" cy="478967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D7BAB6C-3DE8-491E-86F3-1114438DB0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Text bearbeiten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488F6D0-89EB-43DE-BACD-82F2D08F6C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7149113" y="3392887"/>
            <a:ext cx="36000" cy="4063167"/>
          </a:xfrm>
          <a:custGeom>
            <a:avLst/>
            <a:gdLst>
              <a:gd name="connsiteX0" fmla="*/ 0 w 36000"/>
              <a:gd name="connsiteY0" fmla="*/ 0 h 4063167"/>
              <a:gd name="connsiteX1" fmla="*/ 36000 w 36000"/>
              <a:gd name="connsiteY1" fmla="*/ 0 h 4063167"/>
              <a:gd name="connsiteX2" fmla="*/ 36000 w 36000"/>
              <a:gd name="connsiteY2" fmla="*/ 4027647 h 4063167"/>
              <a:gd name="connsiteX3" fmla="*/ 0 w 36000"/>
              <a:gd name="connsiteY3" fmla="*/ 4063167 h 406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063167">
                <a:moveTo>
                  <a:pt x="0" y="0"/>
                </a:moveTo>
                <a:lnTo>
                  <a:pt x="36000" y="0"/>
                </a:lnTo>
                <a:lnTo>
                  <a:pt x="36000" y="4027647"/>
                </a:lnTo>
                <a:lnTo>
                  <a:pt x="0" y="406316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BE357A-B91A-4995-8E84-FAA17131C42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1B560F-F0E0-48EC-963E-4CC660AE16A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33BE76-A066-4019-8D10-D9B83F2805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95F5739-BF86-45AD-927D-8E4AE5F7EF4A}"/>
              </a:ext>
            </a:extLst>
          </p:cNvPr>
          <p:cNvSpPr txBox="1">
            <a:spLocks/>
          </p:cNvSpPr>
          <p:nvPr userDrawn="1"/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36856A-C55C-42B5-9FB9-3CC8DD30D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D0CB7A9-2798-44CE-AE04-B7B8D080AC1B}"/>
              </a:ext>
            </a:extLst>
          </p:cNvPr>
          <p:cNvSpPr/>
          <p:nvPr userDrawn="1"/>
        </p:nvSpPr>
        <p:spPr>
          <a:xfrm>
            <a:off x="0" y="5839485"/>
            <a:ext cx="12192000" cy="101851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566CB3-A837-42AF-B5F5-A752117C7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A58E41F-9C8B-4524-B0A5-AFB5DD04D2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676889">
            <a:off x="3929041" y="2753653"/>
            <a:ext cx="36000" cy="4810004"/>
          </a:xfrm>
          <a:custGeom>
            <a:avLst/>
            <a:gdLst>
              <a:gd name="connsiteX0" fmla="*/ 0 w 36000"/>
              <a:gd name="connsiteY0" fmla="*/ 0 h 4810004"/>
              <a:gd name="connsiteX1" fmla="*/ 36000 w 36000"/>
              <a:gd name="connsiteY1" fmla="*/ 0 h 4810004"/>
              <a:gd name="connsiteX2" fmla="*/ 36000 w 36000"/>
              <a:gd name="connsiteY2" fmla="*/ 4774485 h 4810004"/>
              <a:gd name="connsiteX3" fmla="*/ 0 w 36000"/>
              <a:gd name="connsiteY3" fmla="*/ 4810004 h 48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" h="4810004">
                <a:moveTo>
                  <a:pt x="0" y="0"/>
                </a:moveTo>
                <a:lnTo>
                  <a:pt x="36000" y="0"/>
                </a:lnTo>
                <a:lnTo>
                  <a:pt x="36000" y="4774485"/>
                </a:lnTo>
                <a:lnTo>
                  <a:pt x="0" y="481000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sz="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A524A6-E03A-4437-A7C6-634A3AF63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5400000">
            <a:off x="6232676" y="1031704"/>
            <a:ext cx="4815751" cy="4789673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>
            <a:lvl1pPr>
              <a:defRPr sz="1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8DB6889A-7AEB-4BA9-92E7-FC5E53A63B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52519" y="3034043"/>
            <a:ext cx="8886962" cy="461665"/>
          </a:xfrm>
        </p:spPr>
        <p:txBody>
          <a:bodyPr wrap="square" anchor="ctr" anchorCtr="0">
            <a:spAutoFit/>
          </a:bodyPr>
          <a:lstStyle>
            <a:lvl1pPr>
              <a:spcBef>
                <a:spcPts val="0"/>
              </a:spcBef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Text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2554CC-47F0-4218-BE2E-7A3710E5C9A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Name Vortragende*r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E607F-AE5C-4CFA-A34A-D93CE478CE5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Veranstaltung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35ABE2-C8DF-42EB-B1A2-2DE3DC291FB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4C7669D4-B665-46B0-ABE3-5211EE9A20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13008" y="6169112"/>
            <a:ext cx="688887" cy="688887"/>
          </a:xfrm>
          <a:prstGeom prst="parallelogram">
            <a:avLst>
              <a:gd name="adj" fmla="val 98005"/>
            </a:avLst>
          </a:prstGeom>
          <a:solidFill>
            <a:schemeClr val="bg1"/>
          </a:solidFill>
        </p:spPr>
        <p:txBody>
          <a:bodyPr anchor="ctr" anchorCtr="0"/>
          <a:lstStyle>
            <a:lvl1pPr>
              <a:defRPr sz="20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065BD47C-F774-448D-B4D4-8C19E329A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088" y="6088511"/>
            <a:ext cx="2484566" cy="39953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351" t="12405" r="3345" b="1529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30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9784" y="615305"/>
            <a:ext cx="11432432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9784" y="1855365"/>
            <a:ext cx="11432432" cy="3877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175783" y="6288129"/>
            <a:ext cx="581892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Name Vortragende*r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75784" y="6134240"/>
            <a:ext cx="5818926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Titel der Veranstaltung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286100" y="6288129"/>
            <a:ext cx="509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tabLst/>
              <a:defRPr lang="de-DE" sz="1000" b="1" smtClean="0">
                <a:latin typeface="+mj-lt"/>
              </a:defRPr>
            </a:lvl1pPr>
          </a:lstStyle>
          <a:p>
            <a:fld id="{69F34120-B5BD-450B-94B9-3E8DBFFED80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CDD39041-945C-4C55-883F-08F4BD0BDAB5}"/>
              </a:ext>
            </a:extLst>
          </p:cNvPr>
          <p:cNvSpPr txBox="1">
            <a:spLocks/>
          </p:cNvSpPr>
          <p:nvPr userDrawn="1"/>
        </p:nvSpPr>
        <p:spPr>
          <a:xfrm>
            <a:off x="10811596" y="6167702"/>
            <a:ext cx="690299" cy="690299"/>
          </a:xfrm>
          <a:prstGeom prst="parallelogram">
            <a:avLst>
              <a:gd name="adj" fmla="val 98369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63525" indent="-263525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730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1213" indent="-274638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63525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DBC6398-6835-48BB-8FC0-607BB45C22F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14" y="6142706"/>
            <a:ext cx="2340869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2" r:id="rId10"/>
    <p:sldLayoutId id="2147483666" r:id="rId11"/>
    <p:sldLayoutId id="2147483664" r:id="rId12"/>
    <p:sldLayoutId id="2147483669" r:id="rId13"/>
    <p:sldLayoutId id="2147483670" r:id="rId14"/>
    <p:sldLayoutId id="2147483671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3525" indent="-263525" algn="l" defTabSz="914400" rtl="0" eaLnBrk="1" latinLnBrk="0" hangingPunct="1"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7305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1213" indent="-274638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4738" indent="-263525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heinen-elektronik.de/glossar/pcb-printed-circuit-board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7457D5-8C6D-435A-756D-76F52BD7AD6B}"/>
              </a:ext>
            </a:extLst>
          </p:cNvPr>
          <p:cNvSpPr/>
          <p:nvPr/>
        </p:nvSpPr>
        <p:spPr>
          <a:xfrm>
            <a:off x="10614082" y="4049485"/>
            <a:ext cx="886970" cy="251097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err="1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3E96C15-39C5-418C-9C29-C4D3042D1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564" y="932870"/>
            <a:ext cx="7701699" cy="1661993"/>
          </a:xfrm>
        </p:spPr>
        <p:txBody>
          <a:bodyPr/>
          <a:lstStyle/>
          <a:p>
            <a:r>
              <a:rPr lang="de-DE" dirty="0" err="1"/>
              <a:t>Automated</a:t>
            </a:r>
            <a:r>
              <a:rPr lang="de-DE" dirty="0"/>
              <a:t> PCB-</a:t>
            </a:r>
            <a:r>
              <a:rPr lang="de-DE" dirty="0" err="1"/>
              <a:t>based</a:t>
            </a:r>
            <a:br>
              <a:rPr lang="de-DE" dirty="0"/>
            </a:br>
            <a:r>
              <a:rPr lang="de-DE" dirty="0"/>
              <a:t>Circuit Reconstruction</a:t>
            </a:r>
            <a:br>
              <a:rPr lang="de-DE" dirty="0"/>
            </a:br>
            <a:r>
              <a:rPr lang="de-DE" sz="2400" b="0" dirty="0">
                <a:solidFill>
                  <a:schemeClr val="tx1"/>
                </a:solidFill>
              </a:rPr>
              <a:t>Automatisierte PCB-basierte Schaltungsrekonstruktion</a:t>
            </a:r>
            <a:endParaRPr lang="de-DE" sz="2400" b="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706DA66-D27C-4E9D-909F-D9F547E9A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564" y="2625978"/>
            <a:ext cx="7701699" cy="430887"/>
          </a:xfrm>
        </p:spPr>
        <p:txBody>
          <a:bodyPr/>
          <a:lstStyle/>
          <a:p>
            <a:r>
              <a:rPr lang="de-DE" dirty="0"/>
              <a:t>5 Juni 2024</a:t>
            </a:r>
          </a:p>
          <a:p>
            <a:r>
              <a:rPr lang="de-DE" dirty="0"/>
              <a:t>Karsten Baume, Vivian Dücker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FB7443-F55B-3658-CF31-1A4B40F088AB}"/>
              </a:ext>
            </a:extLst>
          </p:cNvPr>
          <p:cNvGrpSpPr/>
          <p:nvPr/>
        </p:nvGrpSpPr>
        <p:grpSpPr>
          <a:xfrm>
            <a:off x="10093649" y="5806492"/>
            <a:ext cx="1407403" cy="275349"/>
            <a:chOff x="4282985" y="3990926"/>
            <a:chExt cx="3749037" cy="733474"/>
          </a:xfrm>
        </p:grpSpPr>
        <p:sp>
          <p:nvSpPr>
            <p:cNvPr id="32" name="Gleichschenkliges Dreieck 31">
              <a:extLst>
                <a:ext uri="{FF2B5EF4-FFF2-40B4-BE49-F238E27FC236}">
                  <a16:creationId xmlns:a16="http://schemas.microsoft.com/office/drawing/2014/main" id="{66E7AF85-25AF-4846-BDAE-9D340289D7D7}"/>
                </a:ext>
              </a:extLst>
            </p:cNvPr>
            <p:cNvSpPr/>
            <p:nvPr/>
          </p:nvSpPr>
          <p:spPr>
            <a:xfrm rot="5400000">
              <a:off x="4282985" y="3990975"/>
              <a:ext cx="733425" cy="733425"/>
            </a:xfrm>
            <a:prstGeom prst="triangle">
              <a:avLst/>
            </a:prstGeom>
            <a:solidFill>
              <a:schemeClr val="accent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de-DE" sz="1200" err="1">
                <a:solidFill>
                  <a:schemeClr val="tx1"/>
                </a:solidFill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40E6B5C-0E42-4781-85AB-FCE7B57959FD}"/>
                </a:ext>
              </a:extLst>
            </p:cNvPr>
            <p:cNvSpPr/>
            <p:nvPr/>
          </p:nvSpPr>
          <p:spPr>
            <a:xfrm>
              <a:off x="7298597" y="3990926"/>
              <a:ext cx="733425" cy="73342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de-DE" sz="1200" err="1">
                <a:solidFill>
                  <a:schemeClr val="tx1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CBAC40B-9E72-48B0-A51B-3786D4A16FEE}"/>
                </a:ext>
              </a:extLst>
            </p:cNvPr>
            <p:cNvSpPr/>
            <p:nvPr/>
          </p:nvSpPr>
          <p:spPr>
            <a:xfrm>
              <a:off x="5288189" y="3990927"/>
              <a:ext cx="733425" cy="733425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de-DE" sz="1200" err="1">
                <a:solidFill>
                  <a:schemeClr val="tx1"/>
                </a:solidFill>
              </a:endParaRPr>
            </a:p>
          </p:txBody>
        </p:sp>
        <p:sp>
          <p:nvSpPr>
            <p:cNvPr id="37" name="Sechseck 36">
              <a:extLst>
                <a:ext uri="{FF2B5EF4-FFF2-40B4-BE49-F238E27FC236}">
                  <a16:creationId xmlns:a16="http://schemas.microsoft.com/office/drawing/2014/main" id="{C96B11B0-65FD-45ED-B63E-E278E4338D0B}"/>
                </a:ext>
              </a:extLst>
            </p:cNvPr>
            <p:cNvSpPr/>
            <p:nvPr/>
          </p:nvSpPr>
          <p:spPr>
            <a:xfrm rot="1045918">
              <a:off x="6293393" y="3990975"/>
              <a:ext cx="733425" cy="638175"/>
            </a:xfrm>
            <a:prstGeom prst="hexagon">
              <a:avLst>
                <a:gd name="adj" fmla="val 28179"/>
                <a:gd name="vf" fmla="val 115470"/>
              </a:avLst>
            </a:pr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de-DE" sz="120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8F55D-8DC2-E2E7-6EC6-C21D7BFC3C23}"/>
              </a:ext>
            </a:extLst>
          </p:cNvPr>
          <p:cNvSpPr/>
          <p:nvPr/>
        </p:nvSpPr>
        <p:spPr>
          <a:xfrm>
            <a:off x="474949" y="4869542"/>
            <a:ext cx="7754652" cy="602339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   Maschinelles Sehen: Projektvorstellung </a:t>
            </a:r>
          </a:p>
        </p:txBody>
      </p:sp>
    </p:spTree>
    <p:extLst>
      <p:ext uri="{BB962C8B-B14F-4D97-AF65-F5344CB8AC3E}">
        <p14:creationId xmlns:p14="http://schemas.microsoft.com/office/powerpoint/2010/main" val="409023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091B6-9367-4BDF-BD06-3C3495C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0E0A0-F27C-4502-8F19-D6F18D6983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Karsten Baume, Vivian Dücker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98CE1-699D-41CA-A381-558F27E32A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DA0E64-0FA5-442A-B83C-21723116EB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46C0F32-98C5-464E-9640-8DC3D1D67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784" y="5810258"/>
            <a:ext cx="3029676" cy="107722"/>
          </a:xfrm>
        </p:spPr>
        <p:txBody>
          <a:bodyPr/>
          <a:lstStyle/>
          <a:p>
            <a:r>
              <a:rPr lang="de-DE" dirty="0"/>
              <a:t>[1] </a:t>
            </a:r>
            <a:r>
              <a:rPr lang="de-DE" dirty="0">
                <a:hlinkClick r:id="rId2"/>
              </a:rPr>
              <a:t>https://heinen-elektronik.de/glossar/pcb-printed-circuit-board/</a:t>
            </a:r>
            <a:endParaRPr lang="de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36B354-C1F5-6EE0-68F5-4258D2117E31}"/>
              </a:ext>
            </a:extLst>
          </p:cNvPr>
          <p:cNvGrpSpPr/>
          <p:nvPr/>
        </p:nvGrpSpPr>
        <p:grpSpPr>
          <a:xfrm>
            <a:off x="532413" y="3124791"/>
            <a:ext cx="5131409" cy="1200329"/>
            <a:chOff x="475116" y="2487924"/>
            <a:chExt cx="5131409" cy="1200329"/>
          </a:xfrm>
        </p:grpSpPr>
        <p:sp>
          <p:nvSpPr>
            <p:cNvPr id="13" name="Rechteck 51">
              <a:extLst>
                <a:ext uri="{FF2B5EF4-FFF2-40B4-BE49-F238E27FC236}">
                  <a16:creationId xmlns:a16="http://schemas.microsoft.com/office/drawing/2014/main" id="{C65BFC52-F6AC-3321-F78D-580F2E72081A}"/>
                </a:ext>
              </a:extLst>
            </p:cNvPr>
            <p:cNvSpPr/>
            <p:nvPr/>
          </p:nvSpPr>
          <p:spPr>
            <a:xfrm>
              <a:off x="475116" y="2518473"/>
              <a:ext cx="298138" cy="298138"/>
            </a:xfrm>
            <a:prstGeom prst="rect">
              <a:avLst/>
            </a:prstGeom>
            <a:solidFill>
              <a:srgbClr val="EA3B0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de-DE" sz="1200" err="1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EB2E9F-6BC3-E7B9-E8F9-2CF7187CE3A1}"/>
                </a:ext>
              </a:extLst>
            </p:cNvPr>
            <p:cNvSpPr txBox="1"/>
            <p:nvPr/>
          </p:nvSpPr>
          <p:spPr>
            <a:xfrm>
              <a:off x="907143" y="2487924"/>
              <a:ext cx="469938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/>
                <a:t>Motivation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Reproduktion alter Hardware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Unterstützung für die Analyse</a:t>
              </a:r>
            </a:p>
            <a:p>
              <a:endParaRPr lang="de-DE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1071FA-5E22-B9D1-2302-F78B4B6B27E3}"/>
              </a:ext>
            </a:extLst>
          </p:cNvPr>
          <p:cNvGrpSpPr/>
          <p:nvPr/>
        </p:nvGrpSpPr>
        <p:grpSpPr>
          <a:xfrm>
            <a:off x="532413" y="1802307"/>
            <a:ext cx="5131409" cy="1200329"/>
            <a:chOff x="477821" y="1365577"/>
            <a:chExt cx="5131409" cy="1200329"/>
          </a:xfrm>
        </p:grpSpPr>
        <p:sp>
          <p:nvSpPr>
            <p:cNvPr id="22" name="Gleichschenkliges Dreieck 50">
              <a:extLst>
                <a:ext uri="{FF2B5EF4-FFF2-40B4-BE49-F238E27FC236}">
                  <a16:creationId xmlns:a16="http://schemas.microsoft.com/office/drawing/2014/main" id="{2F56D2E0-1222-C76D-1C5B-CA0EB9F5166C}"/>
                </a:ext>
              </a:extLst>
            </p:cNvPr>
            <p:cNvSpPr/>
            <p:nvPr/>
          </p:nvSpPr>
          <p:spPr>
            <a:xfrm rot="5400000">
              <a:off x="477821" y="1423889"/>
              <a:ext cx="298138" cy="298138"/>
            </a:xfrm>
            <a:prstGeom prst="triangle">
              <a:avLst/>
            </a:prstGeom>
            <a:solidFill>
              <a:schemeClr val="accent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de-DE" sz="1200" err="1">
                <a:solidFill>
                  <a:srgbClr val="FFC9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90CC34-5197-9758-B095-A667EC6DAC97}"/>
                </a:ext>
              </a:extLst>
            </p:cNvPr>
            <p:cNvSpPr txBox="1"/>
            <p:nvPr/>
          </p:nvSpPr>
          <p:spPr>
            <a:xfrm>
              <a:off x="909847" y="1365577"/>
              <a:ext cx="46993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1" dirty="0"/>
                <a:t>Ziel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Printed Circuit Board analysieren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Schaltplan rekonstruieren</a:t>
              </a:r>
            </a:p>
            <a:p>
              <a:r>
                <a:rPr lang="de-DE" b="1" dirty="0"/>
                <a:t> </a:t>
              </a:r>
            </a:p>
          </p:txBody>
        </p:sp>
      </p:grpSp>
      <p:pic>
        <p:nvPicPr>
          <p:cNvPr id="1026" name="Picture 2" descr="Layout und Schaltplan einer Platine">
            <a:extLst>
              <a:ext uri="{FF2B5EF4-FFF2-40B4-BE49-F238E27FC236}">
                <a16:creationId xmlns:a16="http://schemas.microsoft.com/office/drawing/2014/main" id="{40048782-EB28-7379-2FA9-4C015D0E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117" y="1263434"/>
            <a:ext cx="5523813" cy="378381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2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091B6-9367-4BDF-BD06-3C3495C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Trace Erkennung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0E0A0-F27C-4502-8F19-D6F18D6983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Karsten Baume, Vivian Dücker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98CE1-699D-41CA-A381-558F27E32A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DA0E64-0FA5-442A-B83C-21723116EB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46C0F32-98C5-464E-9640-8DC3D1D67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784" y="5810258"/>
            <a:ext cx="3250890" cy="107722"/>
          </a:xfrm>
        </p:spPr>
        <p:txBody>
          <a:bodyPr/>
          <a:lstStyle/>
          <a:p>
            <a:r>
              <a:rPr lang="de-DE" dirty="0"/>
              <a:t>[1] </a:t>
            </a:r>
            <a:r>
              <a:rPr lang="en-US" dirty="0"/>
              <a:t>JOHNSON, Ben. Reverse Engineering of Printed Circuit Boards. 2014.</a:t>
            </a:r>
            <a:r>
              <a:rPr lang="de-D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4EF07-4B49-932B-0455-FC94BB96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63" y="1224866"/>
            <a:ext cx="3772148" cy="2681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63A978-BA20-5913-8973-71572DE57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t="1708"/>
          <a:stretch/>
        </p:blipFill>
        <p:spPr>
          <a:xfrm>
            <a:off x="4271494" y="2081037"/>
            <a:ext cx="3772148" cy="2681345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837AC1-2DEB-8421-2DE5-8B3E0587F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6" t="1480" r="1424" b="748"/>
          <a:stretch/>
        </p:blipFill>
        <p:spPr>
          <a:xfrm>
            <a:off x="7151718" y="3013200"/>
            <a:ext cx="3608961" cy="262160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85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091B6-9367-4BDF-BD06-3C3495C7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Erkennung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0E0A0-F27C-4502-8F19-D6F18D6983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Karsten Baume, Vivian Dücker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98CE1-699D-41CA-A381-558F27E32A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der Veranstaltung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DA0E64-0FA5-442A-B83C-21723116EB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F34120-B5BD-450B-94B9-3E8DBFFED80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46C0F32-98C5-464E-9640-8DC3D1D67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784" y="5721332"/>
            <a:ext cx="5491888" cy="215444"/>
          </a:xfrm>
        </p:spPr>
        <p:txBody>
          <a:bodyPr/>
          <a:lstStyle/>
          <a:p>
            <a:r>
              <a:rPr lang="de-DE" dirty="0"/>
              <a:t>[1] </a:t>
            </a:r>
            <a:r>
              <a:rPr lang="en-US" dirty="0"/>
              <a:t>JOHNSON, Ben. Reverse Engineering of Printed Circuit Boards. 2014.</a:t>
            </a:r>
            <a:r>
              <a:rPr lang="de-DE" dirty="0"/>
              <a:t> </a:t>
            </a:r>
          </a:p>
          <a:p>
            <a:r>
              <a:rPr lang="de-DE" dirty="0"/>
              <a:t>[2] LU, </a:t>
            </a:r>
            <a:r>
              <a:rPr lang="de-DE" dirty="0" err="1"/>
              <a:t>Hangwei</a:t>
            </a:r>
            <a:r>
              <a:rPr lang="de-DE" dirty="0"/>
              <a:t> et al. </a:t>
            </a:r>
            <a:r>
              <a:rPr lang="en-US" dirty="0"/>
              <a:t>FICS-PCB: A Multi-Modal Image Dataset for Automated Printed Circuit Board Visual Inspection. 2020.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2750F-16CA-A769-047D-A3891AC9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10" y="1809331"/>
            <a:ext cx="5018310" cy="3273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CDF8D-BE39-FDE6-75A0-44AE8BA0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64" y="1809331"/>
            <a:ext cx="4496560" cy="3310209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AF8E03F-904B-4E8A-D5C7-544331629A13}"/>
              </a:ext>
            </a:extLst>
          </p:cNvPr>
          <p:cNvSpPr txBox="1">
            <a:spLocks/>
          </p:cNvSpPr>
          <p:nvPr/>
        </p:nvSpPr>
        <p:spPr>
          <a:xfrm>
            <a:off x="1761404" y="1388160"/>
            <a:ext cx="3486158" cy="3130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Ansatz 1: </a:t>
            </a:r>
            <a:r>
              <a:rPr lang="de-DE" sz="2000" dirty="0" err="1"/>
              <a:t>Footprints</a:t>
            </a:r>
            <a:endParaRPr lang="de-DE" sz="2000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647172C1-EBDF-EB7D-2963-D7FD822C3EA2}"/>
              </a:ext>
            </a:extLst>
          </p:cNvPr>
          <p:cNvSpPr txBox="1">
            <a:spLocks/>
          </p:cNvSpPr>
          <p:nvPr/>
        </p:nvSpPr>
        <p:spPr>
          <a:xfrm>
            <a:off x="6305267" y="1392339"/>
            <a:ext cx="443779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Ansatz 2: Datenbank Vergleich</a:t>
            </a:r>
          </a:p>
        </p:txBody>
      </p:sp>
    </p:spTree>
    <p:extLst>
      <p:ext uri="{BB962C8B-B14F-4D97-AF65-F5344CB8AC3E}">
        <p14:creationId xmlns:p14="http://schemas.microsoft.com/office/powerpoint/2010/main" val="256265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HT PPT Master 2021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lIns="72000" tIns="72000" rIns="72000" bIns="72000" rtlCol="0" anchor="ctr"/>
      <a:lstStyle>
        <a:defPPr algn="ctr"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200" dirty="0" err="1" smtClean="0"/>
        </a:defPPr>
      </a:lstStyle>
    </a:txDef>
  </a:objectDefaults>
  <a:extraClrSchemeLst/>
  <a:custClrLst>
    <a:custClr name="BHT-Rot">
      <a:srgbClr val="EA3B07"/>
    </a:custClr>
    <a:custClr name="BHT-Gelb">
      <a:srgbClr val="FFC900"/>
    </a:custClr>
    <a:custClr name="BHT-Petrol">
      <a:srgbClr val="00A0AA"/>
    </a:custClr>
    <a:custClr name="BHT-Blau">
      <a:srgbClr val="004282"/>
    </a:custClr>
    <a:custClr name="BHT-Anthrazit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BHT-Wissenschaftsplakat_Vorlage_A0.potx" id="{70A0D361-AE9C-42CF-A5B7-01C712987CEB}" vid="{143C985E-7132-4295-9797-25FC47483ED7}"/>
    </a:ext>
  </a:extLst>
</a:theme>
</file>

<file path=ppt/theme/theme2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4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0AA"/>
      </a:accent1>
      <a:accent2>
        <a:srgbClr val="555555"/>
      </a:accent2>
      <a:accent3>
        <a:srgbClr val="EA3B07"/>
      </a:accent3>
      <a:accent4>
        <a:srgbClr val="FFC900"/>
      </a:accent4>
      <a:accent5>
        <a:srgbClr val="004282"/>
      </a:accent5>
      <a:accent6>
        <a:srgbClr val="555555"/>
      </a:accent6>
      <a:hlink>
        <a:srgbClr val="004282"/>
      </a:hlink>
      <a:folHlink>
        <a:srgbClr val="EA3B07"/>
      </a:folHlink>
    </a:clrScheme>
    <a:fontScheme name="Benutzerdefiniert 13">
      <a:majorFont>
        <a:latin typeface="BHT Case Micro"/>
        <a:ea typeface=""/>
        <a:cs typeface=""/>
      </a:majorFont>
      <a:minorFont>
        <a:latin typeface="BHT Cas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6fcd7b-1f90-464c-9f2e-1472aef968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43345E6201B294485028B227BA3FAAE" ma:contentTypeVersion="14" ma:contentTypeDescription="Ein neues Dokument erstellen." ma:contentTypeScope="" ma:versionID="43ed0a7664d44ec9c9a453dfc57cbe53">
  <xsd:schema xmlns:xsd="http://www.w3.org/2001/XMLSchema" xmlns:xs="http://www.w3.org/2001/XMLSchema" xmlns:p="http://schemas.microsoft.com/office/2006/metadata/properties" xmlns:ns3="e16fcd7b-1f90-464c-9f2e-1472aef968d9" xmlns:ns4="4270ad1e-3626-4f4e-a4f4-8618d2db0a1d" targetNamespace="http://schemas.microsoft.com/office/2006/metadata/properties" ma:root="true" ma:fieldsID="9341e63c20763494344662bbb1d83ceb" ns3:_="" ns4:_="">
    <xsd:import namespace="e16fcd7b-1f90-464c-9f2e-1472aef968d9"/>
    <xsd:import namespace="4270ad1e-3626-4f4e-a4f4-8618d2db0a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6fcd7b-1f90-464c-9f2e-1472aef968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70ad1e-3626-4f4e-a4f4-8618d2db0a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F7C0BC-C746-4ACF-81BB-C908DE68D406}">
  <ds:schemaRefs>
    <ds:schemaRef ds:uri="http://purl.org/dc/elements/1.1/"/>
    <ds:schemaRef ds:uri="e16fcd7b-1f90-464c-9f2e-1472aef968d9"/>
    <ds:schemaRef ds:uri="4270ad1e-3626-4f4e-a4f4-8618d2db0a1d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9D2004-DCAB-435E-99F9-E92BFDB7B7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F4AF9F-7228-4806-838F-7E705EB90A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6fcd7b-1f90-464c-9f2e-1472aef968d9"/>
    <ds:schemaRef ds:uri="4270ad1e-3626-4f4e-a4f4-8618d2db0a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BHT_PPT-Praesentation_Beispiel_16zu9</Template>
  <TotalTime>0</TotalTime>
  <Words>149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BHT Case Micro</vt:lpstr>
      <vt:lpstr>BHT Case Text</vt:lpstr>
      <vt:lpstr>BHT PPT Master 2021</vt:lpstr>
      <vt:lpstr>Automated PCB-based Circuit Reconstruction Automatisierte PCB-basierte Schaltungsrekonstruktion</vt:lpstr>
      <vt:lpstr>Idee</vt:lpstr>
      <vt:lpstr>Trace Erkennung</vt:lpstr>
      <vt:lpstr>Komponenten Erkennung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Veranstaltung</dc:title>
  <dc:creator>Dücker, Vivian Kurt</dc:creator>
  <cp:lastModifiedBy>Dücker, Vivian Kurt</cp:lastModifiedBy>
  <cp:revision>153</cp:revision>
  <dcterms:created xsi:type="dcterms:W3CDTF">2024-05-16T04:56:46Z</dcterms:created>
  <dcterms:modified xsi:type="dcterms:W3CDTF">2024-06-05T18:59:26Z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0x010100743345E6201B294485028B227BA3FAAE</vt:lpwstr>
  </property>
</Properties>
</file>